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E108-9F7F-4141-BE52-EC8D9586C270}" type="datetimeFigureOut">
              <a:rPr lang="cs-CZ" smtClean="0"/>
              <a:t>03.10.2024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873E-F6B3-4DA6-863B-60A6BC662B7A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E108-9F7F-4141-BE52-EC8D9586C270}" type="datetimeFigureOut">
              <a:rPr lang="cs-CZ" smtClean="0"/>
              <a:t>03.10.2024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873E-F6B3-4DA6-863B-60A6BC662B7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E108-9F7F-4141-BE52-EC8D9586C270}" type="datetimeFigureOut">
              <a:rPr lang="cs-CZ" smtClean="0"/>
              <a:t>03.10.2024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873E-F6B3-4DA6-863B-60A6BC662B7A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E108-9F7F-4141-BE52-EC8D9586C270}" type="datetimeFigureOut">
              <a:rPr lang="cs-CZ" smtClean="0"/>
              <a:t>03.10.2024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873E-F6B3-4DA6-863B-60A6BC662B7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E108-9F7F-4141-BE52-EC8D9586C270}" type="datetimeFigureOut">
              <a:rPr lang="cs-CZ" smtClean="0"/>
              <a:t>03.10.2024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873E-F6B3-4DA6-863B-60A6BC662B7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E108-9F7F-4141-BE52-EC8D9586C270}" type="datetimeFigureOut">
              <a:rPr lang="cs-CZ" smtClean="0"/>
              <a:t>03.10.2024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873E-F6B3-4DA6-863B-60A6BC662B7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E108-9F7F-4141-BE52-EC8D9586C270}" type="datetimeFigureOut">
              <a:rPr lang="cs-CZ" smtClean="0"/>
              <a:t>03.10.2024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873E-F6B3-4DA6-863B-60A6BC662B7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E108-9F7F-4141-BE52-EC8D9586C270}" type="datetimeFigureOut">
              <a:rPr lang="cs-CZ" smtClean="0"/>
              <a:t>03.10.2024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873E-F6B3-4DA6-863B-60A6BC662B7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s odříznutým a zakulaceným jedním roh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úhlý trojúhe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E108-9F7F-4141-BE52-EC8D9586C270}" type="datetimeFigureOut">
              <a:rPr lang="cs-CZ" smtClean="0"/>
              <a:t>03.10.2024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B7E873E-F6B3-4DA6-863B-60A6BC662B7A}" type="slidenum">
              <a:rPr lang="cs-CZ" smtClean="0"/>
              <a:t>‹#›</a:t>
            </a:fld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10" name="Volný tva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lný tva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E108-9F7F-4141-BE52-EC8D9586C270}" type="datetimeFigureOut">
              <a:rPr lang="cs-CZ" smtClean="0"/>
              <a:t>03.10.2024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873E-F6B3-4DA6-863B-60A6BC662B7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E108-9F7F-4141-BE52-EC8D9586C270}" type="datetimeFigureOut">
              <a:rPr lang="cs-CZ" smtClean="0"/>
              <a:t>03.10.2024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873E-F6B3-4DA6-863B-60A6BC662B7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981E108-9F7F-4141-BE52-EC8D9586C270}" type="datetimeFigureOut">
              <a:rPr lang="cs-CZ" smtClean="0"/>
              <a:t>03.10.2024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B7E873E-F6B3-4DA6-863B-60A6BC662B7A}" type="slidenum">
              <a:rPr lang="cs-CZ" smtClean="0"/>
              <a:t>‹#›</a:t>
            </a:fld>
            <a:endParaRPr lang="cs-CZ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Bolševická revoluce           v Rusku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  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Situace po únorové revoluci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 err="1" smtClean="0"/>
              <a:t>Prozatimní</a:t>
            </a:r>
            <a:r>
              <a:rPr lang="cs-CZ" sz="2800" dirty="0" smtClean="0"/>
              <a:t> vláda slabá</a:t>
            </a:r>
          </a:p>
          <a:p>
            <a:r>
              <a:rPr lang="cs-CZ" sz="2800" dirty="0" smtClean="0"/>
              <a:t>armáda v rozvratu</a:t>
            </a:r>
          </a:p>
          <a:p>
            <a:r>
              <a:rPr lang="cs-CZ" sz="2800" dirty="0" smtClean="0"/>
              <a:t>neklid na venkově (rolníci očekávají dělení půdy)</a:t>
            </a:r>
            <a:endParaRPr lang="cs-CZ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Radikální politické strany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 smtClean="0"/>
              <a:t>Ruská sociální demokracie – dvě frakce:</a:t>
            </a:r>
          </a:p>
          <a:p>
            <a:pPr lvl="1"/>
            <a:r>
              <a:rPr lang="cs-CZ" dirty="0" smtClean="0"/>
              <a:t>menševici (umírnění)</a:t>
            </a:r>
          </a:p>
          <a:p>
            <a:pPr lvl="1"/>
            <a:r>
              <a:rPr lang="cs-CZ" dirty="0" smtClean="0"/>
              <a:t>bolševici (radikální</a:t>
            </a:r>
            <a:r>
              <a:rPr lang="cs-CZ" dirty="0" smtClean="0"/>
              <a:t>)</a:t>
            </a: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Dvojvládí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 smtClean="0"/>
              <a:t>vedle prozatímní vlády existuje </a:t>
            </a:r>
            <a:r>
              <a:rPr lang="cs-CZ" sz="2800" b="1" dirty="0" smtClean="0"/>
              <a:t>sovět</a:t>
            </a:r>
            <a:r>
              <a:rPr lang="cs-CZ" sz="2800" dirty="0" smtClean="0"/>
              <a:t> dělnických   a rolnických zástupců (+ síť sovětů ve městech)</a:t>
            </a:r>
          </a:p>
          <a:p>
            <a:r>
              <a:rPr lang="cs-CZ" sz="2800" i="1" dirty="0" smtClean="0"/>
              <a:t>rusky sovět =  rada</a:t>
            </a:r>
          </a:p>
          <a:p>
            <a:r>
              <a:rPr lang="cs-CZ" sz="2800" dirty="0" smtClean="0"/>
              <a:t>bolševici vystupují radikálně proti vládě</a:t>
            </a:r>
          </a:p>
          <a:p>
            <a:r>
              <a:rPr lang="cs-CZ" sz="2800" dirty="0" smtClean="0"/>
              <a:t>červenec – pokus o bolševický puč – neúspěšný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Vladimír </a:t>
            </a:r>
            <a:r>
              <a:rPr lang="cs-CZ" dirty="0" err="1" smtClean="0"/>
              <a:t>Iljič</a:t>
            </a:r>
            <a:r>
              <a:rPr lang="cs-CZ" dirty="0" smtClean="0"/>
              <a:t> Lenin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sz="2800" dirty="0" err="1" smtClean="0"/>
              <a:t>vl</a:t>
            </a:r>
            <a:r>
              <a:rPr lang="cs-CZ" sz="2800" dirty="0" smtClean="0"/>
              <a:t>. jménem </a:t>
            </a:r>
            <a:r>
              <a:rPr lang="cs-CZ" sz="2800" dirty="0" err="1" smtClean="0"/>
              <a:t>Uljanov</a:t>
            </a:r>
            <a:endParaRPr lang="cs-CZ" sz="2800" dirty="0" smtClean="0"/>
          </a:p>
          <a:p>
            <a:r>
              <a:rPr lang="cs-CZ" sz="2800" dirty="0" smtClean="0"/>
              <a:t>právník, většinu života profesionální revolucionář</a:t>
            </a:r>
          </a:p>
          <a:p>
            <a:r>
              <a:rPr lang="cs-CZ" sz="2800" dirty="0" smtClean="0"/>
              <a:t>od revoluce 1905           v exilu ve Švýcarsku</a:t>
            </a:r>
            <a:endParaRPr lang="cs-CZ" sz="2800" dirty="0"/>
          </a:p>
        </p:txBody>
      </p:sp>
      <p:pic>
        <p:nvPicPr>
          <p:cNvPr id="5" name="Zástupný symbol pro obsah 4" descr="Vladimir-Ilyich-Ulyanov-Lenin-USSR-Bolshevik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85680" y="1920875"/>
            <a:ext cx="3363639" cy="4433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704088"/>
            <a:ext cx="7472386" cy="5650837"/>
          </a:xfrm>
        </p:spPr>
        <p:txBody>
          <a:bodyPr>
            <a:normAutofit/>
          </a:bodyPr>
          <a:lstStyle/>
          <a:p>
            <a:r>
              <a:rPr lang="cs-CZ" sz="2800" dirty="0" smtClean="0"/>
              <a:t>v dubnu 1917 se s německou pomocí vrátil    do Ruska</a:t>
            </a:r>
          </a:p>
          <a:p>
            <a:r>
              <a:rPr lang="cs-CZ" sz="2800" dirty="0" smtClean="0"/>
              <a:t>od léta se orientuje na ozbrojený převrat</a:t>
            </a:r>
            <a:endParaRPr lang="cs-CZ" sz="2800" dirty="0"/>
          </a:p>
        </p:txBody>
      </p:sp>
      <p:pic>
        <p:nvPicPr>
          <p:cNvPr id="5" name="Zástupný symbol pro obsah 4" descr="user20707_pic1758_123588800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786182" y="2507450"/>
            <a:ext cx="4895856" cy="40390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Říjnová revoluce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186808" cy="4434840"/>
          </a:xfrm>
        </p:spPr>
        <p:txBody>
          <a:bodyPr>
            <a:noAutofit/>
          </a:bodyPr>
          <a:lstStyle/>
          <a:p>
            <a:r>
              <a:rPr lang="cs-CZ" sz="2800" dirty="0" smtClean="0"/>
              <a:t>7. listopadu 1917 převzetí moci                 v Petrohradě</a:t>
            </a:r>
          </a:p>
          <a:p>
            <a:r>
              <a:rPr lang="cs-CZ" sz="2800" dirty="0" smtClean="0"/>
              <a:t>převrat řídí </a:t>
            </a:r>
            <a:r>
              <a:rPr lang="cs-CZ" sz="2800" b="1" dirty="0" smtClean="0"/>
              <a:t>Lev </a:t>
            </a:r>
            <a:r>
              <a:rPr lang="cs-CZ" sz="2800" b="1" dirty="0" err="1" smtClean="0"/>
              <a:t>Trockij</a:t>
            </a:r>
            <a:endParaRPr lang="cs-CZ" sz="2800" b="1" dirty="0" smtClean="0"/>
          </a:p>
          <a:p>
            <a:r>
              <a:rPr lang="cs-CZ" sz="2800" dirty="0" smtClean="0"/>
              <a:t>prozatímní vláda svržena</a:t>
            </a:r>
          </a:p>
          <a:p>
            <a:r>
              <a:rPr lang="cs-CZ" sz="2800" dirty="0" smtClean="0"/>
              <a:t>nastolena „sovětská republika“ – vojenská diktatura</a:t>
            </a:r>
          </a:p>
        </p:txBody>
      </p:sp>
      <p:pic>
        <p:nvPicPr>
          <p:cNvPr id="5" name="Zástupný symbol pro obsah 4" descr="trockij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91112" y="2713831"/>
            <a:ext cx="3152775" cy="2847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728192"/>
          </a:xfrm>
        </p:spPr>
        <p:txBody>
          <a:bodyPr>
            <a:normAutofit/>
          </a:bodyPr>
          <a:lstStyle/>
          <a:p>
            <a:r>
              <a:rPr lang="cs-CZ" dirty="0" smtClean="0"/>
              <a:t>První zákonné akty sovětské moci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/>
          <a:lstStyle/>
          <a:p>
            <a:r>
              <a:rPr lang="cs-CZ" dirty="0" smtClean="0"/>
              <a:t>Dekret o míru</a:t>
            </a:r>
          </a:p>
          <a:p>
            <a:r>
              <a:rPr lang="cs-CZ" dirty="0" smtClean="0"/>
              <a:t>Dekret o půdě</a:t>
            </a:r>
          </a:p>
          <a:p>
            <a:r>
              <a:rPr lang="cs-CZ" dirty="0" smtClean="0"/>
              <a:t>Deklarace práv národů Ruska</a:t>
            </a:r>
          </a:p>
          <a:p>
            <a:endParaRPr lang="cs-CZ" dirty="0"/>
          </a:p>
          <a:p>
            <a:r>
              <a:rPr lang="cs-CZ" i="1" dirty="0" smtClean="0"/>
              <a:t>Bolševici nikdy neměli v úmyslu tyto líbivé akty trvale respektovat…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3488842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Legendy o bolševické revoluci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dobytí Zimního paláce</a:t>
            </a:r>
            <a:endParaRPr lang="cs-CZ" dirty="0"/>
          </a:p>
        </p:txBody>
      </p:sp>
      <p:pic>
        <p:nvPicPr>
          <p:cNvPr id="6" name="Zástupný symbol pro obsah 5" descr="WinterPalac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29124" y="2071678"/>
            <a:ext cx="4076720" cy="30575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Obrázek 6" descr="útok na Z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3000372"/>
            <a:ext cx="3905250" cy="2914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Legendy o bolševické revoluci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výstřel z křižníku Aurora</a:t>
            </a:r>
            <a:endParaRPr lang="cs-CZ" sz="2800" dirty="0"/>
          </a:p>
        </p:txBody>
      </p:sp>
      <p:pic>
        <p:nvPicPr>
          <p:cNvPr id="5" name="Zástupný symbol pro obsah 4" descr="äurora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285983" y="2571744"/>
            <a:ext cx="6264563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pic>
        <p:nvPicPr>
          <p:cNvPr id="1026" name="Picture 2" descr="Stock ilustrace Komunistické Kladivo A Srp Vektor Červený Symbol – stáhnout  obrázek nyní - Komunismus, Vlajka sovětského svazu, Hammer And Sickle -  iStock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3068960"/>
            <a:ext cx="2869636" cy="286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ástupný symbol pro obsah 7"/>
          <p:cNvSpPr>
            <a:spLocks noGrp="1"/>
          </p:cNvSpPr>
          <p:nvPr>
            <p:ph sz="half" idx="2"/>
          </p:nvPr>
        </p:nvSpPr>
        <p:spPr>
          <a:xfrm>
            <a:off x="4139952" y="1920085"/>
            <a:ext cx="4546848" cy="4434840"/>
          </a:xfrm>
        </p:spPr>
        <p:txBody>
          <a:bodyPr/>
          <a:lstStyle/>
          <a:p>
            <a:r>
              <a:rPr lang="cs-CZ" dirty="0"/>
              <a:t>k</a:t>
            </a:r>
            <a:r>
              <a:rPr lang="cs-CZ" dirty="0" smtClean="0"/>
              <a:t>omunismus přinese            v dalších desetiletích utrpení, bídu a smrt desítkám miliónů lidí               v Evropě a v Asii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966434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Shlu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42</TotalTime>
  <Words>198</Words>
  <Application>Microsoft Office PowerPoint</Application>
  <PresentationFormat>Předvádění na obrazovce (4:3)</PresentationFormat>
  <Paragraphs>39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5" baseType="lpstr">
      <vt:lpstr>Calibri</vt:lpstr>
      <vt:lpstr>Constantia</vt:lpstr>
      <vt:lpstr>Wingdings 2</vt:lpstr>
      <vt:lpstr>Tok</vt:lpstr>
      <vt:lpstr>Bolševická revoluce           v Rusku</vt:lpstr>
      <vt:lpstr>Situace po únorové revoluci</vt:lpstr>
      <vt:lpstr>Radikální politické strany</vt:lpstr>
      <vt:lpstr>Dvojvládí</vt:lpstr>
      <vt:lpstr>Vladimír Iljič Lenin</vt:lpstr>
      <vt:lpstr>  </vt:lpstr>
      <vt:lpstr>Říjnová revoluce</vt:lpstr>
      <vt:lpstr>První zákonné akty sovětské moci</vt:lpstr>
      <vt:lpstr>Legendy o bolševické revoluci</vt:lpstr>
      <vt:lpstr>Legendy o bolševické revoluci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Bolševická revoluce           v Rusku</dc:title>
  <dc:creator>notes</dc:creator>
  <cp:lastModifiedBy>doma</cp:lastModifiedBy>
  <cp:revision>10</cp:revision>
  <dcterms:created xsi:type="dcterms:W3CDTF">2010-05-31T18:35:31Z</dcterms:created>
  <dcterms:modified xsi:type="dcterms:W3CDTF">2024-10-03T20:13:11Z</dcterms:modified>
</cp:coreProperties>
</file>